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32" y="-1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66608-0A45-4E3D-AFB9-6F183C65DA3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964149-EE10-499F-93F7-FCB91F3A3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7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64149-EE10-499F-93F7-FCB91F3A37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57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8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578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3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58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68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92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2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8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75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3FE82-C8A9-4F65-A666-1C5FB5ACCBF1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5A557-DF7F-4326-BFBC-89000EA75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2699" y="107504"/>
            <a:ext cx="6290658" cy="18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sz="1200" b="1" dirty="0" smtClean="0">
                <a:latin typeface="Bell MT" pitchFamily="18" charset="0"/>
              </a:rPr>
              <a:t>Me </a:t>
            </a:r>
            <a:r>
              <a:rPr lang="en-US" sz="1200" b="1" dirty="0" err="1" smtClean="0">
                <a:latin typeface="Bell MT" pitchFamily="18" charset="0"/>
              </a:rPr>
              <a:t>llamo</a:t>
            </a:r>
            <a:r>
              <a:rPr lang="en-US" sz="1200" b="1" dirty="0">
                <a:latin typeface="Bell MT" pitchFamily="18" charset="0"/>
              </a:rPr>
              <a:t>_________________________ 		</a:t>
            </a:r>
            <a:r>
              <a:rPr lang="en-US" sz="1200" b="1" dirty="0" smtClean="0">
                <a:latin typeface="Bell MT" pitchFamily="18" charset="0"/>
              </a:rPr>
              <a:t>	_____ </a:t>
            </a:r>
            <a:r>
              <a:rPr lang="en-US" sz="1200" b="1" dirty="0">
                <a:latin typeface="Bell MT" pitchFamily="18" charset="0"/>
              </a:rPr>
              <a:t>/ 24 points</a:t>
            </a:r>
          </a:p>
          <a:p>
            <a:pPr lvl="0"/>
            <a:endParaRPr lang="en-US" sz="1200" b="1" dirty="0" smtClean="0">
              <a:latin typeface="Bell MT" pitchFamily="18" charset="0"/>
            </a:endParaRPr>
          </a:p>
          <a:p>
            <a:pPr lvl="0"/>
            <a:r>
              <a:rPr lang="en-US" sz="1200" b="1" dirty="0" smtClean="0">
                <a:latin typeface="Bell MT" pitchFamily="18" charset="0"/>
              </a:rPr>
              <a:t>Checklist/Presentation includes:</a:t>
            </a:r>
          </a:p>
          <a:p>
            <a:pPr lvl="0"/>
            <a:r>
              <a:rPr lang="it-IT" sz="1200" dirty="0" smtClean="0">
                <a:latin typeface="Bell MT" pitchFamily="18" charset="0"/>
              </a:rPr>
              <a:t>_____</a:t>
            </a:r>
            <a:r>
              <a:rPr lang="en-US" sz="1200" dirty="0" smtClean="0">
                <a:latin typeface="Bell MT" pitchFamily="18" charset="0"/>
              </a:rPr>
              <a:t>A complete forecast for today and for the upcoming week (present tense/immediate future)</a:t>
            </a:r>
            <a:endParaRPr lang="en-US" sz="1200" dirty="0">
              <a:latin typeface="Bell MT" pitchFamily="18" charset="0"/>
            </a:endParaRPr>
          </a:p>
          <a:p>
            <a:pPr lvl="0"/>
            <a:r>
              <a:rPr lang="it-IT" sz="1200" dirty="0" smtClean="0">
                <a:latin typeface="Bell MT" pitchFamily="18" charset="0"/>
              </a:rPr>
              <a:t>_____</a:t>
            </a:r>
            <a:r>
              <a:rPr lang="en-US" sz="1200" dirty="0" smtClean="0">
                <a:latin typeface="Bell MT" pitchFamily="18" charset="0"/>
              </a:rPr>
              <a:t>The date and day of the week</a:t>
            </a:r>
            <a:endParaRPr lang="en-US" sz="1200" dirty="0">
              <a:latin typeface="Bell MT" pitchFamily="18" charset="0"/>
            </a:endParaRPr>
          </a:p>
          <a:p>
            <a:pPr lvl="0"/>
            <a:r>
              <a:rPr lang="it-IT" sz="1200" dirty="0" smtClean="0">
                <a:latin typeface="Bell MT" pitchFamily="18" charset="0"/>
              </a:rPr>
              <a:t>_____</a:t>
            </a:r>
            <a:r>
              <a:rPr lang="en-US" sz="1200" dirty="0" smtClean="0">
                <a:latin typeface="Bell MT" pitchFamily="18" charset="0"/>
              </a:rPr>
              <a:t>The season we are in (forecasted)</a:t>
            </a:r>
            <a:endParaRPr lang="en-US" sz="1200" dirty="0">
              <a:latin typeface="Bell MT" pitchFamily="18" charset="0"/>
            </a:endParaRPr>
          </a:p>
          <a:p>
            <a:pPr lvl="0"/>
            <a:r>
              <a:rPr lang="it-IT" sz="1200" dirty="0" smtClean="0">
                <a:latin typeface="Bell MT" pitchFamily="18" charset="0"/>
              </a:rPr>
              <a:t>_____</a:t>
            </a:r>
            <a:r>
              <a:rPr lang="en-US" sz="1200" dirty="0" smtClean="0">
                <a:latin typeface="Bell MT" pitchFamily="18" charset="0"/>
              </a:rPr>
              <a:t>The temperature for each day, in degrees centigrade</a:t>
            </a:r>
            <a:endParaRPr lang="en-US" sz="1200" dirty="0">
              <a:latin typeface="Bell MT" pitchFamily="18" charset="0"/>
            </a:endParaRPr>
          </a:p>
          <a:p>
            <a:pPr lvl="0"/>
            <a:r>
              <a:rPr lang="en-US" sz="1200" dirty="0" smtClean="0">
                <a:latin typeface="Bell MT" pitchFamily="18" charset="0"/>
              </a:rPr>
              <a:t>_____The details/descriptions of suggested activities appropriate for weather (3 activities total</a:t>
            </a:r>
            <a:r>
              <a:rPr lang="en-US" sz="1200" dirty="0">
                <a:latin typeface="Bell MT" pitchFamily="18" charset="0"/>
              </a:rPr>
              <a:t>)</a:t>
            </a:r>
          </a:p>
          <a:p>
            <a:pPr lvl="0"/>
            <a:r>
              <a:rPr lang="it-IT" sz="1200" dirty="0" smtClean="0">
                <a:latin typeface="Bell MT" pitchFamily="18" charset="0"/>
              </a:rPr>
              <a:t>_____A </a:t>
            </a:r>
            <a:r>
              <a:rPr lang="it-IT" sz="1200" dirty="0">
                <a:latin typeface="Bell MT" pitchFamily="18" charset="0"/>
              </a:rPr>
              <a:t>voki </a:t>
            </a:r>
            <a:r>
              <a:rPr lang="it-IT" sz="1200" dirty="0" smtClean="0">
                <a:latin typeface="Bell MT" pitchFamily="18" charset="0"/>
              </a:rPr>
              <a:t>appropriate for the season and a background appropriate for the season</a:t>
            </a:r>
            <a:endParaRPr lang="en-US" sz="1200" dirty="0">
              <a:latin typeface="Bell MT" pitchFamily="18" charset="0"/>
            </a:endParaRPr>
          </a:p>
          <a:p>
            <a:pPr lvl="0"/>
            <a:r>
              <a:rPr lang="en-US" sz="1200" dirty="0" smtClean="0">
                <a:latin typeface="Bell MT" pitchFamily="18" charset="0"/>
              </a:rPr>
              <a:t>   					</a:t>
            </a:r>
            <a:endParaRPr lang="en-US" sz="1200" b="1" dirty="0">
              <a:latin typeface="Bell MT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878502"/>
              </p:ext>
            </p:extLst>
          </p:nvPr>
        </p:nvGraphicFramePr>
        <p:xfrm>
          <a:off x="84728" y="1979712"/>
          <a:ext cx="6686600" cy="4554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650"/>
                <a:gridCol w="1671650"/>
                <a:gridCol w="1671650"/>
                <a:gridCol w="1671650"/>
              </a:tblGrid>
              <a:tr h="1354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Presentational Mode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Speaking Criterion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exeeds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 expectations)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(meets expectations)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(does not meet expectations)</a:t>
                      </a:r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Comprehensibility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(Can we understand you?)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spoke clearly with good speed and flow from topic to topic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easily.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We could understand you but you need to improve flow from topic to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topic.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We had trouble understanding you, you did not clearly or you spoke too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fast.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Sophistication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(Language Use)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spoke in complete sentences, very sophisticated(!), rich in use of unit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vocabulary.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spoke in complete sentences most of the time, included required unit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vocabulary.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Bell MT" pitchFamily="18" charset="0"/>
                        </a:rPr>
                        <a:t>You used very few complete sentences, little use and command of unit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Bell MT" pitchFamily="18" charset="0"/>
                        </a:rPr>
                        <a:t>vocabulary. </a:t>
                      </a:r>
                      <a:endParaRPr lang="en-US" sz="1200" baseline="0" dirty="0" smtClean="0">
                        <a:solidFill>
                          <a:schemeClr val="tx1"/>
                        </a:solidFill>
                        <a:latin typeface="Bell MT" pitchFamily="18" charset="0"/>
                      </a:endParaRPr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Accuracy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(Language Control)</a:t>
                      </a:r>
                      <a:endParaRPr lang="en-US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use verbs correctly in the present/immediate future, with no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mistakes.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 use most verbs correctly  in the present/immediate future , with a few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mistakes.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did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not use verbs in present or immediate future correctly or at all, or there were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many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mistakes.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246435"/>
              </p:ext>
            </p:extLst>
          </p:nvPr>
        </p:nvGraphicFramePr>
        <p:xfrm>
          <a:off x="125072" y="6888708"/>
          <a:ext cx="6605912" cy="2235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478"/>
                <a:gridCol w="1651478"/>
                <a:gridCol w="1651478"/>
                <a:gridCol w="1651478"/>
              </a:tblGrid>
              <a:tr h="1187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Presentational Mode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Visual Criterion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2</a:t>
                      </a:r>
                    </a:p>
                  </a:txBody>
                  <a:tcPr/>
                </a:tc>
              </a:tr>
              <a:tr h="1048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Appearance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Voki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/Avatar)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Voki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and background are appropriate, and match the weather given.  I am glad I tuned in for the forecast!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Voki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and background are appropriate, and match the weather given.  I am glad I tuned in for the forecast!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Voki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and background are not appropriate, and do not match the weather given.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73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258</Words>
  <Application>Microsoft Office PowerPoint</Application>
  <PresentationFormat>On-screen Show (4:3)</PresentationFormat>
  <Paragraphs>55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10</cp:revision>
  <dcterms:created xsi:type="dcterms:W3CDTF">2011-11-20T23:03:14Z</dcterms:created>
  <dcterms:modified xsi:type="dcterms:W3CDTF">2011-12-01T05:44:42Z</dcterms:modified>
</cp:coreProperties>
</file>